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33" r:id="rId149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49" Type="http://schemas.openxmlformats.org/officeDocument/2006/relationships/slide" Target="slides/slide78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4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33c5e4031bd_0_3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33c5e4031bd_0_3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1.xml"/><Relationship Id="rId2" Type="http://schemas.openxmlformats.org/officeDocument/2006/relationships/notesSlide" Target="../notesSlides/notesSlide78.xml"/></Relationships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646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Financials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9" name="Google Shape;4409;p646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Cash flow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Cap 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The deal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